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5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9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2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3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6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61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9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07AF-0321-463B-BF14-C5D2CDAC161B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8C183-A829-4157-9BC7-5C4CF17EC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3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adraz.ru/upload/blogs2/2016/11/1842_c8096c1f882c463e0500c698467996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742"/>
            <a:ext cx="12192000" cy="686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30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ladraz.ru/upload/blogs2/2016/11/1842_a633bead080a642ce6167c50df29f0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91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ladraz.ru/upload/blogs2/2016/11/1842_7c7ebb43726c139f6d625995bb5df21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8655" y="374073"/>
            <a:ext cx="69549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Helvetica Neue"/>
              </a:rPr>
              <a:t>Варим кашу для малышек, (крутим ручкой в воде, как бы «размешивая кашу»)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6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ladraz.ru/upload/blogs2/2016/11/1842_0c4f006f6406ff9776c2dbbc1d2d54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0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ladraz.ru/upload/blogs2/2016/11/1842_b22da12a43a5eacd818ff5d833062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93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2018-02-02T14:23:14Z</dcterms:created>
  <dcterms:modified xsi:type="dcterms:W3CDTF">2018-02-02T14:28:30Z</dcterms:modified>
</cp:coreProperties>
</file>