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4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7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7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7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1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8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7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9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7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8667-A01A-48BB-A98A-EC95D94F490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95439-313F-4193-A238-7C549A50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5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486" y="493486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СВОЙСТВА КАМНЯ</a:t>
            </a: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https://getbg.net/upload/full/426191_franciya_zhenevskoe-ozero_kamni_1680x1050_(www.GetBg.ne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2" y="1421465"/>
            <a:ext cx="4919662" cy="30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uzzleit.ru/files/puzzles/51/50942/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07" y="1324483"/>
            <a:ext cx="4229028" cy="31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en4pals.com/sites/default/files/styles/large_retina/public/images/kamen-pretknoveniya.jpg?itok=z_Ii8k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09" y="3882481"/>
            <a:ext cx="3852720" cy="288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5" y="277091"/>
            <a:ext cx="770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Что нам понадобиться:</a:t>
            </a: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http://geopalitra.ru/upload/iblock/f11/f11ba8a70a117fc5d3252c7af33c5e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8" y="1108087"/>
            <a:ext cx="4637022" cy="34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7.depositphotos.com/1199124/686/v/450/depositphotos_6865956-stock-illustration-magnif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70" y="2112818"/>
            <a:ext cx="3415146" cy="34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ozimworthit.files.wordpress.com/2011/08/bowl-of-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8" y="3752481"/>
            <a:ext cx="4016453" cy="29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6.depositphotos.com/1150740/642/v/450/depositphotos_6420692-stock-illustration-boy-with-big-magni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2" y="2251362"/>
            <a:ext cx="3838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35" y="2615412"/>
            <a:ext cx="4639458" cy="347502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4696690" y="3768436"/>
            <a:ext cx="2202873" cy="4849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42899" y="471054"/>
            <a:ext cx="7107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С помощи лупы  осмотреть камень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pchas.com.ua/sites/default/files/styles/juicebox_medium/public/u10284/kamen.jpg?itok=mLvyyZ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4" y="376211"/>
            <a:ext cx="5510933" cy="273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zaberaj.ru/wp-content/uploads/2013/04/%D0%9A%D0%B0%D0%BC%D0%B5%D0%BD%D0%BD%D1%8B%D0%B5-%D1%82%D0%BE%D0%BF%D0%BE%D1%80%D1%8B-%D0%BE%D0%B1%D1%82%D0%B5%D1%81%D0%B0%D0%BB%D0%B8-%D1%80%D1%83%D0%BA%D0%B8-%D0%BD%D0%B0%D1%88%D0%B8%D1%85-%D0%BF%D1%80%D0%B5%D0%B4%D0%BA%D0%BE%D0%B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4" y="3340166"/>
            <a:ext cx="5510933" cy="32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9564" y="955964"/>
            <a:ext cx="4003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Пробуем сжать камень рукой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8109" y="4253346"/>
            <a:ext cx="386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Пробуем разбить камень о камень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-ezoterika.ru/123/A4/13l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40351"/>
            <a:ext cx="3810000" cy="29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cozimworthit.files.wordpress.com/2011/08/bowl-of-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2" y="2240351"/>
            <a:ext cx="3787462" cy="28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otokonkurs.ru/uploads/photos/contests/2013/05/03/6/b2c11cba35362f3d4f09720b6d2128af/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54" y="1537854"/>
            <a:ext cx="4083916" cy="51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0255" y="318655"/>
            <a:ext cx="9033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Опускаем камень в воду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73" y="526473"/>
            <a:ext cx="910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Вывод - камни плотные ,тяжелые.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http://fotooboikin.ru/fotoshtoryi/img/1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57" y="2118735"/>
            <a:ext cx="6137940" cy="40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31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2018-02-02T12:06:05Z</dcterms:created>
  <dcterms:modified xsi:type="dcterms:W3CDTF">2018-02-03T02:43:24Z</dcterms:modified>
</cp:coreProperties>
</file>