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6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1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4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1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1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36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2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8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5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1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6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B2E7-7329-411F-B178-AEC3E3440BC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6FF1-9E6A-4D81-92C6-3AB112C64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9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rsata.com/postpic/2009/03/realistic-eye-drawing-in-color_18025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7" y="878115"/>
            <a:ext cx="5461453" cy="546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728686" y="420914"/>
            <a:ext cx="6705600" cy="61105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2569029" y="493486"/>
            <a:ext cx="6966857" cy="636451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67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3" y="526143"/>
            <a:ext cx="5715000" cy="571500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743200" y="203200"/>
            <a:ext cx="6792686" cy="648788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857829" y="246743"/>
            <a:ext cx="7779657" cy="637177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06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hddfhm.com/images/clipart-nose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262" y="841828"/>
            <a:ext cx="5398895" cy="564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56114" y="420914"/>
            <a:ext cx="6502400" cy="643708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2873829" y="406400"/>
            <a:ext cx="6778171" cy="627017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7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t2.depositphotos.com/1742172/7431/v/450/depositphotos_74318921-stock-illustration-comic-cartoon-smiling-mo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46" y="1237342"/>
            <a:ext cx="5055053" cy="505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786743" y="304800"/>
            <a:ext cx="6545943" cy="642982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3207657" y="319314"/>
            <a:ext cx="6415314" cy="63427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60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2056" y="1204686"/>
            <a:ext cx="3788229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22056" y="3033486"/>
            <a:ext cx="2950029" cy="278674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20971" y="1915886"/>
            <a:ext cx="3178628" cy="3904344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0229" y="551543"/>
            <a:ext cx="6981371" cy="5892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438400" y="537029"/>
            <a:ext cx="7228114" cy="582022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681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2018-02-02T11:21:38Z</dcterms:created>
  <dcterms:modified xsi:type="dcterms:W3CDTF">2018-02-02T12:05:47Z</dcterms:modified>
</cp:coreProperties>
</file>