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-3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 " userId="28527945cea8e1ea" providerId="LiveId" clId="{2730D0A3-3EC0-42A0-AD85-CEDCF543A9F2}"/>
    <pc:docChg chg="undo redo custSel addSld delSld modSld">
      <pc:chgData name=" " userId="28527945cea8e1ea" providerId="LiveId" clId="{2730D0A3-3EC0-42A0-AD85-CEDCF543A9F2}" dt="2021-03-18T18:16:55.770" v="612"/>
      <pc:docMkLst>
        <pc:docMk/>
      </pc:docMkLst>
      <pc:sldChg chg="addSp modSp new mod">
        <pc:chgData name=" " userId="28527945cea8e1ea" providerId="LiveId" clId="{2730D0A3-3EC0-42A0-AD85-CEDCF543A9F2}" dt="2021-03-18T17:17:39.977" v="187" actId="207"/>
        <pc:sldMkLst>
          <pc:docMk/>
          <pc:sldMk cId="2908334898" sldId="256"/>
        </pc:sldMkLst>
        <pc:spChg chg="add mod">
          <ac:chgData name=" " userId="28527945cea8e1ea" providerId="LiveId" clId="{2730D0A3-3EC0-42A0-AD85-CEDCF543A9F2}" dt="2021-03-18T17:17:39.977" v="187" actId="207"/>
          <ac:spMkLst>
            <pc:docMk/>
            <pc:sldMk cId="2908334898" sldId="256"/>
            <ac:spMk id="3" creationId="{6E5512A6-BEAD-4D0D-B2F1-212ED2EF450D}"/>
          </ac:spMkLst>
        </pc:spChg>
        <pc:picChg chg="add mod">
          <ac:chgData name=" " userId="28527945cea8e1ea" providerId="LiveId" clId="{2730D0A3-3EC0-42A0-AD85-CEDCF543A9F2}" dt="2021-03-18T17:12:10.363" v="6" actId="14100"/>
          <ac:picMkLst>
            <pc:docMk/>
            <pc:sldMk cId="2908334898" sldId="256"/>
            <ac:picMk id="2" creationId="{3691B4FB-F840-4263-B48E-FFF718864325}"/>
          </ac:picMkLst>
        </pc:picChg>
      </pc:sldChg>
      <pc:sldChg chg="addSp delSp new del">
        <pc:chgData name=" " userId="28527945cea8e1ea" providerId="LiveId" clId="{2730D0A3-3EC0-42A0-AD85-CEDCF543A9F2}" dt="2021-03-18T17:21:24.196" v="197" actId="2696"/>
        <pc:sldMkLst>
          <pc:docMk/>
          <pc:sldMk cId="1095715309" sldId="257"/>
        </pc:sldMkLst>
        <pc:picChg chg="add del">
          <ac:chgData name=" " userId="28527945cea8e1ea" providerId="LiveId" clId="{2730D0A3-3EC0-42A0-AD85-CEDCF543A9F2}" dt="2021-03-18T17:19:07.738" v="190"/>
          <ac:picMkLst>
            <pc:docMk/>
            <pc:sldMk cId="1095715309" sldId="257"/>
            <ac:picMk id="2" creationId="{0C76084D-1C44-4317-A03E-89280B8953EB}"/>
          </ac:picMkLst>
        </pc:picChg>
        <pc:picChg chg="add del">
          <ac:chgData name=" " userId="28527945cea8e1ea" providerId="LiveId" clId="{2730D0A3-3EC0-42A0-AD85-CEDCF543A9F2}" dt="2021-03-18T17:20:19.546" v="192"/>
          <ac:picMkLst>
            <pc:docMk/>
            <pc:sldMk cId="1095715309" sldId="257"/>
            <ac:picMk id="3" creationId="{B872FE52-84EE-4ECD-9A3F-37D2C72F528C}"/>
          </ac:picMkLst>
        </pc:picChg>
      </pc:sldChg>
      <pc:sldChg chg="addSp delSp modSp new mod modTransition modAnim">
        <pc:chgData name=" " userId="28527945cea8e1ea" providerId="LiveId" clId="{2730D0A3-3EC0-42A0-AD85-CEDCF543A9F2}" dt="2021-03-18T17:30:26.558" v="244"/>
        <pc:sldMkLst>
          <pc:docMk/>
          <pc:sldMk cId="2691667704" sldId="258"/>
        </pc:sldMkLst>
        <pc:spChg chg="add mod ord">
          <ac:chgData name=" " userId="28527945cea8e1ea" providerId="LiveId" clId="{2730D0A3-3EC0-42A0-AD85-CEDCF543A9F2}" dt="2021-03-18T17:25:27.533" v="217" actId="14100"/>
          <ac:spMkLst>
            <pc:docMk/>
            <pc:sldMk cId="2691667704" sldId="258"/>
            <ac:spMk id="3" creationId="{0D09F2D1-6EFE-4797-86E2-30DB8D93C71B}"/>
          </ac:spMkLst>
        </pc:spChg>
        <pc:picChg chg="add mod">
          <ac:chgData name=" " userId="28527945cea8e1ea" providerId="LiveId" clId="{2730D0A3-3EC0-42A0-AD85-CEDCF543A9F2}" dt="2021-03-18T17:26:12.813" v="226" actId="1076"/>
          <ac:picMkLst>
            <pc:docMk/>
            <pc:sldMk cId="2691667704" sldId="258"/>
            <ac:picMk id="2" creationId="{51506216-9B6F-48D2-8ADD-2D4AB180F839}"/>
          </ac:picMkLst>
        </pc:picChg>
        <pc:picChg chg="add del">
          <ac:chgData name=" " userId="28527945cea8e1ea" providerId="LiveId" clId="{2730D0A3-3EC0-42A0-AD85-CEDCF543A9F2}" dt="2021-03-18T17:24:01.204" v="205"/>
          <ac:picMkLst>
            <pc:docMk/>
            <pc:sldMk cId="2691667704" sldId="258"/>
            <ac:picMk id="4" creationId="{CCCE6A2D-6593-4D39-BC70-BD98A3298ADE}"/>
          </ac:picMkLst>
        </pc:picChg>
        <pc:picChg chg="add del">
          <ac:chgData name=" " userId="28527945cea8e1ea" providerId="LiveId" clId="{2730D0A3-3EC0-42A0-AD85-CEDCF543A9F2}" dt="2021-03-18T17:24:12.292" v="209"/>
          <ac:picMkLst>
            <pc:docMk/>
            <pc:sldMk cId="2691667704" sldId="258"/>
            <ac:picMk id="5" creationId="{2AED7EA0-22EE-4C3B-9CFE-39C656EF1B50}"/>
          </ac:picMkLst>
        </pc:picChg>
        <pc:picChg chg="add del mod">
          <ac:chgData name=" " userId="28527945cea8e1ea" providerId="LiveId" clId="{2730D0A3-3EC0-42A0-AD85-CEDCF543A9F2}" dt="2021-03-18T17:24:11.851" v="208"/>
          <ac:picMkLst>
            <pc:docMk/>
            <pc:sldMk cId="2691667704" sldId="258"/>
            <ac:picMk id="6" creationId="{085880E2-EEF8-43A5-8EEB-D9BCD6161FAC}"/>
          </ac:picMkLst>
        </pc:picChg>
        <pc:picChg chg="add mod">
          <ac:chgData name=" " userId="28527945cea8e1ea" providerId="LiveId" clId="{2730D0A3-3EC0-42A0-AD85-CEDCF543A9F2}" dt="2021-03-18T17:25:11.086" v="215" actId="14100"/>
          <ac:picMkLst>
            <pc:docMk/>
            <pc:sldMk cId="2691667704" sldId="258"/>
            <ac:picMk id="7" creationId="{DF589262-2959-436C-9073-131B127545E5}"/>
          </ac:picMkLst>
        </pc:picChg>
        <pc:picChg chg="add mod">
          <ac:chgData name=" " userId="28527945cea8e1ea" providerId="LiveId" clId="{2730D0A3-3EC0-42A0-AD85-CEDCF543A9F2}" dt="2021-03-18T17:27:01.373" v="238" actId="1076"/>
          <ac:picMkLst>
            <pc:docMk/>
            <pc:sldMk cId="2691667704" sldId="258"/>
            <ac:picMk id="8" creationId="{60CAEEE5-6EAD-4524-B958-9F1D692335F2}"/>
          </ac:picMkLst>
        </pc:picChg>
        <pc:picChg chg="add mod">
          <ac:chgData name=" " userId="28527945cea8e1ea" providerId="LiveId" clId="{2730D0A3-3EC0-42A0-AD85-CEDCF543A9F2}" dt="2021-03-18T17:27:08.477" v="239" actId="1076"/>
          <ac:picMkLst>
            <pc:docMk/>
            <pc:sldMk cId="2691667704" sldId="258"/>
            <ac:picMk id="9" creationId="{24679388-42D8-4634-B90C-E5C198E672E1}"/>
          </ac:picMkLst>
        </pc:picChg>
        <pc:picChg chg="add mod">
          <ac:chgData name=" " userId="28527945cea8e1ea" providerId="LiveId" clId="{2730D0A3-3EC0-42A0-AD85-CEDCF543A9F2}" dt="2021-03-18T17:26:56.333" v="236" actId="1076"/>
          <ac:picMkLst>
            <pc:docMk/>
            <pc:sldMk cId="2691667704" sldId="258"/>
            <ac:picMk id="10" creationId="{7175BE69-AA34-4D7B-939C-C82156C344ED}"/>
          </ac:picMkLst>
        </pc:picChg>
      </pc:sldChg>
      <pc:sldChg chg="addSp modSp new mod modAnim">
        <pc:chgData name=" " userId="28527945cea8e1ea" providerId="LiveId" clId="{2730D0A3-3EC0-42A0-AD85-CEDCF543A9F2}" dt="2021-03-18T17:38:27.537" v="289"/>
        <pc:sldMkLst>
          <pc:docMk/>
          <pc:sldMk cId="1880185904" sldId="259"/>
        </pc:sldMkLst>
        <pc:picChg chg="add mod">
          <ac:chgData name=" " userId="28527945cea8e1ea" providerId="LiveId" clId="{2730D0A3-3EC0-42A0-AD85-CEDCF543A9F2}" dt="2021-03-18T17:33:47.125" v="256" actId="14100"/>
          <ac:picMkLst>
            <pc:docMk/>
            <pc:sldMk cId="1880185904" sldId="259"/>
            <ac:picMk id="2" creationId="{EFEE7AFD-A812-4CFE-8C9D-3B4D80536566}"/>
          </ac:picMkLst>
        </pc:picChg>
      </pc:sldChg>
      <pc:sldChg chg="addSp modSp new del mod">
        <pc:chgData name=" " userId="28527945cea8e1ea" providerId="LiveId" clId="{2730D0A3-3EC0-42A0-AD85-CEDCF543A9F2}" dt="2021-03-18T17:33:51.406" v="257" actId="2696"/>
        <pc:sldMkLst>
          <pc:docMk/>
          <pc:sldMk cId="126602174" sldId="260"/>
        </pc:sldMkLst>
        <pc:picChg chg="add mod">
          <ac:chgData name=" " userId="28527945cea8e1ea" providerId="LiveId" clId="{2730D0A3-3EC0-42A0-AD85-CEDCF543A9F2}" dt="2021-03-18T17:32:58.309" v="250" actId="14100"/>
          <ac:picMkLst>
            <pc:docMk/>
            <pc:sldMk cId="126602174" sldId="260"/>
            <ac:picMk id="2" creationId="{E1CF4BF2-462C-4703-915D-5A22CF5F91F2}"/>
          </ac:picMkLst>
        </pc:picChg>
      </pc:sldChg>
      <pc:sldChg chg="addSp modSp new mod modAnim">
        <pc:chgData name=" " userId="28527945cea8e1ea" providerId="LiveId" clId="{2730D0A3-3EC0-42A0-AD85-CEDCF543A9F2}" dt="2021-03-18T17:40:46.017" v="291"/>
        <pc:sldMkLst>
          <pc:docMk/>
          <pc:sldMk cId="3787880936" sldId="260"/>
        </pc:sldMkLst>
        <pc:picChg chg="add mod">
          <ac:chgData name=" " userId="28527945cea8e1ea" providerId="LiveId" clId="{2730D0A3-3EC0-42A0-AD85-CEDCF543A9F2}" dt="2021-03-18T17:35:20.552" v="265" actId="14100"/>
          <ac:picMkLst>
            <pc:docMk/>
            <pc:sldMk cId="3787880936" sldId="260"/>
            <ac:picMk id="2" creationId="{7AA2EB3C-9C3C-4AC4-8727-EFC603A9C781}"/>
          </ac:picMkLst>
        </pc:picChg>
        <pc:picChg chg="add mod">
          <ac:chgData name=" " userId="28527945cea8e1ea" providerId="LiveId" clId="{2730D0A3-3EC0-42A0-AD85-CEDCF543A9F2}" dt="2021-03-18T17:35:46.384" v="267" actId="1076"/>
          <ac:picMkLst>
            <pc:docMk/>
            <pc:sldMk cId="3787880936" sldId="260"/>
            <ac:picMk id="3" creationId="{CA854A2C-B9A1-4656-9A73-D20369B7C763}"/>
          </ac:picMkLst>
        </pc:picChg>
        <pc:picChg chg="add mod">
          <ac:chgData name=" " userId="28527945cea8e1ea" providerId="LiveId" clId="{2730D0A3-3EC0-42A0-AD85-CEDCF543A9F2}" dt="2021-03-18T17:36:06.167" v="269" actId="1076"/>
          <ac:picMkLst>
            <pc:docMk/>
            <pc:sldMk cId="3787880936" sldId="260"/>
            <ac:picMk id="4" creationId="{925DDD90-D8EE-4F2D-BEFB-516396E8F9E0}"/>
          </ac:picMkLst>
        </pc:picChg>
        <pc:picChg chg="add mod">
          <ac:chgData name=" " userId="28527945cea8e1ea" providerId="LiveId" clId="{2730D0A3-3EC0-42A0-AD85-CEDCF543A9F2}" dt="2021-03-18T17:36:47.006" v="278" actId="1076"/>
          <ac:picMkLst>
            <pc:docMk/>
            <pc:sldMk cId="3787880936" sldId="260"/>
            <ac:picMk id="5" creationId="{7A22E31B-524B-4C85-8C41-66BC3AB88B12}"/>
          </ac:picMkLst>
        </pc:picChg>
        <pc:picChg chg="add mod">
          <ac:chgData name=" " userId="28527945cea8e1ea" providerId="LiveId" clId="{2730D0A3-3EC0-42A0-AD85-CEDCF543A9F2}" dt="2021-03-18T17:37:43.878" v="288" actId="1076"/>
          <ac:picMkLst>
            <pc:docMk/>
            <pc:sldMk cId="3787880936" sldId="260"/>
            <ac:picMk id="6" creationId="{297DC823-7886-4D3A-940F-1C97172309A4}"/>
          </ac:picMkLst>
        </pc:picChg>
        <pc:picChg chg="add mod">
          <ac:chgData name=" " userId="28527945cea8e1ea" providerId="LiveId" clId="{2730D0A3-3EC0-42A0-AD85-CEDCF543A9F2}" dt="2021-03-18T17:37:40.479" v="287" actId="1076"/>
          <ac:picMkLst>
            <pc:docMk/>
            <pc:sldMk cId="3787880936" sldId="260"/>
            <ac:picMk id="7" creationId="{9BF3A948-7FCC-4566-8A1F-5A5042AF60E2}"/>
          </ac:picMkLst>
        </pc:picChg>
      </pc:sldChg>
      <pc:sldChg chg="addSp delSp modSp new mod">
        <pc:chgData name=" " userId="28527945cea8e1ea" providerId="LiveId" clId="{2730D0A3-3EC0-42A0-AD85-CEDCF543A9F2}" dt="2021-03-18T17:42:54.046" v="300" actId="14100"/>
        <pc:sldMkLst>
          <pc:docMk/>
          <pc:sldMk cId="92144439" sldId="261"/>
        </pc:sldMkLst>
        <pc:spChg chg="add del">
          <ac:chgData name=" " userId="28527945cea8e1ea" providerId="LiveId" clId="{2730D0A3-3EC0-42A0-AD85-CEDCF543A9F2}" dt="2021-03-18T17:42:32.552" v="295" actId="22"/>
          <ac:spMkLst>
            <pc:docMk/>
            <pc:sldMk cId="92144439" sldId="261"/>
            <ac:spMk id="3" creationId="{C5FA822E-3EE3-4847-80CF-81E8740D9FA0}"/>
          </ac:spMkLst>
        </pc:spChg>
        <pc:picChg chg="add mod">
          <ac:chgData name=" " userId="28527945cea8e1ea" providerId="LiveId" clId="{2730D0A3-3EC0-42A0-AD85-CEDCF543A9F2}" dt="2021-03-18T17:42:54.046" v="300" actId="14100"/>
          <ac:picMkLst>
            <pc:docMk/>
            <pc:sldMk cId="92144439" sldId="261"/>
            <ac:picMk id="4" creationId="{B7CF9260-9894-41AF-AC51-06FAE0208FB2}"/>
          </ac:picMkLst>
        </pc:picChg>
      </pc:sldChg>
      <pc:sldChg chg="addSp modSp new mod modAnim">
        <pc:chgData name=" " userId="28527945cea8e1ea" providerId="LiveId" clId="{2730D0A3-3EC0-42A0-AD85-CEDCF543A9F2}" dt="2021-03-18T17:47:32.024" v="334" actId="1076"/>
        <pc:sldMkLst>
          <pc:docMk/>
          <pc:sldMk cId="2427213228" sldId="262"/>
        </pc:sldMkLst>
        <pc:picChg chg="add mod">
          <ac:chgData name=" " userId="28527945cea8e1ea" providerId="LiveId" clId="{2730D0A3-3EC0-42A0-AD85-CEDCF543A9F2}" dt="2021-03-18T17:44:47.943" v="310" actId="1076"/>
          <ac:picMkLst>
            <pc:docMk/>
            <pc:sldMk cId="2427213228" sldId="262"/>
            <ac:picMk id="2" creationId="{AF3FE18A-77C6-4D62-B2A4-7C567B33A19E}"/>
          </ac:picMkLst>
        </pc:picChg>
        <pc:picChg chg="add mod">
          <ac:chgData name=" " userId="28527945cea8e1ea" providerId="LiveId" clId="{2730D0A3-3EC0-42A0-AD85-CEDCF543A9F2}" dt="2021-03-18T17:47:29.830" v="333" actId="14100"/>
          <ac:picMkLst>
            <pc:docMk/>
            <pc:sldMk cId="2427213228" sldId="262"/>
            <ac:picMk id="3" creationId="{2A8494B1-D716-4933-A3A2-AE8861D20083}"/>
          </ac:picMkLst>
        </pc:picChg>
        <pc:picChg chg="add mod">
          <ac:chgData name=" " userId="28527945cea8e1ea" providerId="LiveId" clId="{2730D0A3-3EC0-42A0-AD85-CEDCF543A9F2}" dt="2021-03-18T17:47:32.024" v="334" actId="1076"/>
          <ac:picMkLst>
            <pc:docMk/>
            <pc:sldMk cId="2427213228" sldId="262"/>
            <ac:picMk id="4" creationId="{6C30A2A4-E7D1-4780-AFC1-1F2D2426694E}"/>
          </ac:picMkLst>
        </pc:picChg>
        <pc:picChg chg="add mod">
          <ac:chgData name=" " userId="28527945cea8e1ea" providerId="LiveId" clId="{2730D0A3-3EC0-42A0-AD85-CEDCF543A9F2}" dt="2021-03-18T17:44:57.622" v="314" actId="14100"/>
          <ac:picMkLst>
            <pc:docMk/>
            <pc:sldMk cId="2427213228" sldId="262"/>
            <ac:picMk id="5" creationId="{41A0FA26-14AF-4B5D-B249-EB10D07593F2}"/>
          </ac:picMkLst>
        </pc:picChg>
        <pc:picChg chg="add mod">
          <ac:chgData name=" " userId="28527945cea8e1ea" providerId="LiveId" clId="{2730D0A3-3EC0-42A0-AD85-CEDCF543A9F2}" dt="2021-03-18T17:45:52.406" v="329" actId="14100"/>
          <ac:picMkLst>
            <pc:docMk/>
            <pc:sldMk cId="2427213228" sldId="262"/>
            <ac:picMk id="6" creationId="{A5A21D2F-0B62-42B5-A107-44DE4EF17D65}"/>
          </ac:picMkLst>
        </pc:picChg>
        <pc:picChg chg="add mod">
          <ac:chgData name=" " userId="28527945cea8e1ea" providerId="LiveId" clId="{2730D0A3-3EC0-42A0-AD85-CEDCF543A9F2}" dt="2021-03-18T17:45:49.814" v="328" actId="14100"/>
          <ac:picMkLst>
            <pc:docMk/>
            <pc:sldMk cId="2427213228" sldId="262"/>
            <ac:picMk id="7" creationId="{3687E3B1-26E1-4CCE-8556-FA690DA095B7}"/>
          </ac:picMkLst>
        </pc:picChg>
      </pc:sldChg>
      <pc:sldChg chg="addSp delSp modSp new add del mod">
        <pc:chgData name=" " userId="28527945cea8e1ea" providerId="LiveId" clId="{2730D0A3-3EC0-42A0-AD85-CEDCF543A9F2}" dt="2021-03-18T17:50:11.631" v="363" actId="14100"/>
        <pc:sldMkLst>
          <pc:docMk/>
          <pc:sldMk cId="1210529903" sldId="263"/>
        </pc:sldMkLst>
        <pc:picChg chg="add del mod">
          <ac:chgData name=" " userId="28527945cea8e1ea" providerId="LiveId" clId="{2730D0A3-3EC0-42A0-AD85-CEDCF543A9F2}" dt="2021-03-18T17:48:19.430" v="345"/>
          <ac:picMkLst>
            <pc:docMk/>
            <pc:sldMk cId="1210529903" sldId="263"/>
            <ac:picMk id="2" creationId="{EB514D9C-587C-46F8-927E-1AE65DB34ECF}"/>
          </ac:picMkLst>
        </pc:picChg>
        <pc:picChg chg="add del mod">
          <ac:chgData name=" " userId="28527945cea8e1ea" providerId="LiveId" clId="{2730D0A3-3EC0-42A0-AD85-CEDCF543A9F2}" dt="2021-03-18T17:49:33.679" v="357"/>
          <ac:picMkLst>
            <pc:docMk/>
            <pc:sldMk cId="1210529903" sldId="263"/>
            <ac:picMk id="3" creationId="{3BC4F52B-A22C-48A1-8D40-FB2C500FE24D}"/>
          </ac:picMkLst>
        </pc:picChg>
        <pc:picChg chg="add mod">
          <ac:chgData name=" " userId="28527945cea8e1ea" providerId="LiveId" clId="{2730D0A3-3EC0-42A0-AD85-CEDCF543A9F2}" dt="2021-03-18T17:50:11.631" v="363" actId="14100"/>
          <ac:picMkLst>
            <pc:docMk/>
            <pc:sldMk cId="1210529903" sldId="263"/>
            <ac:picMk id="4" creationId="{3DA3E406-CC1D-42E3-B1E6-8F2814DD5B30}"/>
          </ac:picMkLst>
        </pc:picChg>
      </pc:sldChg>
      <pc:sldChg chg="addSp delSp modSp new mod modAnim">
        <pc:chgData name=" " userId="28527945cea8e1ea" providerId="LiveId" clId="{2730D0A3-3EC0-42A0-AD85-CEDCF543A9F2}" dt="2021-03-18T17:57:57.976" v="544"/>
        <pc:sldMkLst>
          <pc:docMk/>
          <pc:sldMk cId="322910085" sldId="264"/>
        </pc:sldMkLst>
        <pc:picChg chg="add">
          <ac:chgData name=" " userId="28527945cea8e1ea" providerId="LiveId" clId="{2730D0A3-3EC0-42A0-AD85-CEDCF543A9F2}" dt="2021-03-18T17:50:36.619" v="365"/>
          <ac:picMkLst>
            <pc:docMk/>
            <pc:sldMk cId="322910085" sldId="264"/>
            <ac:picMk id="2" creationId="{6A7C2FE2-F659-412A-A2D2-5CF5AD43E9A5}"/>
          </ac:picMkLst>
        </pc:picChg>
        <pc:picChg chg="add mod">
          <ac:chgData name=" " userId="28527945cea8e1ea" providerId="LiveId" clId="{2730D0A3-3EC0-42A0-AD85-CEDCF543A9F2}" dt="2021-03-18T17:52:59.104" v="381" actId="14100"/>
          <ac:picMkLst>
            <pc:docMk/>
            <pc:sldMk cId="322910085" sldId="264"/>
            <ac:picMk id="3" creationId="{7E850D93-74DC-4B54-BEC5-97527E8DA888}"/>
          </ac:picMkLst>
        </pc:picChg>
        <pc:picChg chg="add del">
          <ac:chgData name=" " userId="28527945cea8e1ea" providerId="LiveId" clId="{2730D0A3-3EC0-42A0-AD85-CEDCF543A9F2}" dt="2021-03-18T17:51:49.534" v="369"/>
          <ac:picMkLst>
            <pc:docMk/>
            <pc:sldMk cId="322910085" sldId="264"/>
            <ac:picMk id="4" creationId="{628380FE-7200-4089-AC00-BAF8079150F4}"/>
          </ac:picMkLst>
        </pc:picChg>
        <pc:picChg chg="add del">
          <ac:chgData name=" " userId="28527945cea8e1ea" providerId="LiveId" clId="{2730D0A3-3EC0-42A0-AD85-CEDCF543A9F2}" dt="2021-03-18T17:52:23.742" v="375"/>
          <ac:picMkLst>
            <pc:docMk/>
            <pc:sldMk cId="322910085" sldId="264"/>
            <ac:picMk id="5" creationId="{6F5F8A2F-DCEE-4F6F-8781-D6E9E61DE608}"/>
          </ac:picMkLst>
        </pc:picChg>
        <pc:picChg chg="add mod">
          <ac:chgData name=" " userId="28527945cea8e1ea" providerId="LiveId" clId="{2730D0A3-3EC0-42A0-AD85-CEDCF543A9F2}" dt="2021-03-18T17:55:10.263" v="525" actId="207"/>
          <ac:picMkLst>
            <pc:docMk/>
            <pc:sldMk cId="322910085" sldId="264"/>
            <ac:picMk id="6" creationId="{6E8FA040-C400-4671-AFCB-B19385E57467}"/>
          </ac:picMkLst>
        </pc:picChg>
        <pc:picChg chg="add mod">
          <ac:chgData name=" " userId="28527945cea8e1ea" providerId="LiveId" clId="{2730D0A3-3EC0-42A0-AD85-CEDCF543A9F2}" dt="2021-03-18T17:56:04.407" v="529" actId="1076"/>
          <ac:picMkLst>
            <pc:docMk/>
            <pc:sldMk cId="322910085" sldId="264"/>
            <ac:picMk id="7" creationId="{BB83A9C2-5700-4081-B73C-407EDB7BFB23}"/>
          </ac:picMkLst>
        </pc:picChg>
        <pc:picChg chg="add del mod">
          <ac:chgData name=" " userId="28527945cea8e1ea" providerId="LiveId" clId="{2730D0A3-3EC0-42A0-AD85-CEDCF543A9F2}" dt="2021-03-18T17:56:19.570" v="533"/>
          <ac:picMkLst>
            <pc:docMk/>
            <pc:sldMk cId="322910085" sldId="264"/>
            <ac:picMk id="8" creationId="{A342A4AB-F1FA-4C5D-9E38-1CA15F378C0D}"/>
          </ac:picMkLst>
        </pc:picChg>
        <pc:picChg chg="add mod">
          <ac:chgData name=" " userId="28527945cea8e1ea" providerId="LiveId" clId="{2730D0A3-3EC0-42A0-AD85-CEDCF543A9F2}" dt="2021-03-18T17:56:41.839" v="536" actId="1076"/>
          <ac:picMkLst>
            <pc:docMk/>
            <pc:sldMk cId="322910085" sldId="264"/>
            <ac:picMk id="9" creationId="{9724389D-928C-474A-93BE-0ABA6FFC9386}"/>
          </ac:picMkLst>
        </pc:picChg>
        <pc:picChg chg="add mod">
          <ac:chgData name=" " userId="28527945cea8e1ea" providerId="LiveId" clId="{2730D0A3-3EC0-42A0-AD85-CEDCF543A9F2}" dt="2021-03-18T17:57:05.896" v="543" actId="1076"/>
          <ac:picMkLst>
            <pc:docMk/>
            <pc:sldMk cId="322910085" sldId="264"/>
            <ac:picMk id="10" creationId="{97296014-5CCE-43C1-AE7A-92061FFB9E0D}"/>
          </ac:picMkLst>
        </pc:picChg>
        <pc:picChg chg="add del">
          <ac:chgData name=" " userId="28527945cea8e1ea" providerId="LiveId" clId="{2730D0A3-3EC0-42A0-AD85-CEDCF543A9F2}" dt="2021-03-18T17:51:57.062" v="371"/>
          <ac:picMkLst>
            <pc:docMk/>
            <pc:sldMk cId="322910085" sldId="264"/>
            <ac:picMk id="1026" creationId="{F96C18DA-B89B-45EF-93A6-74E063FF38DC}"/>
          </ac:picMkLst>
        </pc:picChg>
        <pc:picChg chg="add del">
          <ac:chgData name=" " userId="28527945cea8e1ea" providerId="LiveId" clId="{2730D0A3-3EC0-42A0-AD85-CEDCF543A9F2}" dt="2021-03-18T17:52:14.220" v="373"/>
          <ac:picMkLst>
            <pc:docMk/>
            <pc:sldMk cId="322910085" sldId="264"/>
            <ac:picMk id="1028" creationId="{86A26761-17FA-43B1-912E-A87052C05F3F}"/>
          </ac:picMkLst>
        </pc:picChg>
      </pc:sldChg>
      <pc:sldChg chg="addSp modSp new mod">
        <pc:chgData name=" " userId="28527945cea8e1ea" providerId="LiveId" clId="{2730D0A3-3EC0-42A0-AD85-CEDCF543A9F2}" dt="2021-03-18T17:58:28.863" v="550" actId="14100"/>
        <pc:sldMkLst>
          <pc:docMk/>
          <pc:sldMk cId="1331229397" sldId="265"/>
        </pc:sldMkLst>
        <pc:picChg chg="add mod">
          <ac:chgData name=" " userId="28527945cea8e1ea" providerId="LiveId" clId="{2730D0A3-3EC0-42A0-AD85-CEDCF543A9F2}" dt="2021-03-18T17:58:28.863" v="550" actId="14100"/>
          <ac:picMkLst>
            <pc:docMk/>
            <pc:sldMk cId="1331229397" sldId="265"/>
            <ac:picMk id="2" creationId="{6EBE28F6-A16F-4329-8506-48D1C646D78D}"/>
          </ac:picMkLst>
        </pc:picChg>
      </pc:sldChg>
      <pc:sldChg chg="addSp modSp new mod modAnim">
        <pc:chgData name=" " userId="28527945cea8e1ea" providerId="LiveId" clId="{2730D0A3-3EC0-42A0-AD85-CEDCF543A9F2}" dt="2021-03-18T18:06:01.914" v="578"/>
        <pc:sldMkLst>
          <pc:docMk/>
          <pc:sldMk cId="4060748500" sldId="266"/>
        </pc:sldMkLst>
        <pc:picChg chg="add">
          <ac:chgData name=" " userId="28527945cea8e1ea" providerId="LiveId" clId="{2730D0A3-3EC0-42A0-AD85-CEDCF543A9F2}" dt="2021-03-18T17:59:17.111" v="552"/>
          <ac:picMkLst>
            <pc:docMk/>
            <pc:sldMk cId="4060748500" sldId="266"/>
            <ac:picMk id="2" creationId="{4ED5E062-CBCF-4797-AE6F-44BD7144ABBC}"/>
          </ac:picMkLst>
        </pc:picChg>
        <pc:picChg chg="add mod">
          <ac:chgData name=" " userId="28527945cea8e1ea" providerId="LiveId" clId="{2730D0A3-3EC0-42A0-AD85-CEDCF543A9F2}" dt="2021-03-18T17:59:28.043" v="554" actId="1076"/>
          <ac:picMkLst>
            <pc:docMk/>
            <pc:sldMk cId="4060748500" sldId="266"/>
            <ac:picMk id="3" creationId="{CBD34EB4-8CE8-4B3D-8365-9B9850545B71}"/>
          </ac:picMkLst>
        </pc:picChg>
        <pc:picChg chg="add mod">
          <ac:chgData name=" " userId="28527945cea8e1ea" providerId="LiveId" clId="{2730D0A3-3EC0-42A0-AD85-CEDCF543A9F2}" dt="2021-03-18T17:59:49.969" v="556" actId="1076"/>
          <ac:picMkLst>
            <pc:docMk/>
            <pc:sldMk cId="4060748500" sldId="266"/>
            <ac:picMk id="4" creationId="{A3BDC513-54E4-4E30-9CD6-4FB46A4BDD6C}"/>
          </ac:picMkLst>
        </pc:picChg>
        <pc:picChg chg="add mod">
          <ac:chgData name=" " userId="28527945cea8e1ea" providerId="LiveId" clId="{2730D0A3-3EC0-42A0-AD85-CEDCF543A9F2}" dt="2021-03-18T18:04:33.656" v="563" actId="1076"/>
          <ac:picMkLst>
            <pc:docMk/>
            <pc:sldMk cId="4060748500" sldId="266"/>
            <ac:picMk id="5" creationId="{F28EA555-4D1A-4F94-A521-9F5C729DD92F}"/>
          </ac:picMkLst>
        </pc:picChg>
        <pc:picChg chg="add mod">
          <ac:chgData name=" " userId="28527945cea8e1ea" providerId="LiveId" clId="{2730D0A3-3EC0-42A0-AD85-CEDCF543A9F2}" dt="2021-03-18T18:05:00.890" v="569" actId="14100"/>
          <ac:picMkLst>
            <pc:docMk/>
            <pc:sldMk cId="4060748500" sldId="266"/>
            <ac:picMk id="6" creationId="{DB122022-EA7E-4628-8D03-3E890CDCFBB0}"/>
          </ac:picMkLst>
        </pc:picChg>
        <pc:picChg chg="add mod">
          <ac:chgData name=" " userId="28527945cea8e1ea" providerId="LiveId" clId="{2730D0A3-3EC0-42A0-AD85-CEDCF543A9F2}" dt="2021-03-18T18:05:32.088" v="577" actId="14100"/>
          <ac:picMkLst>
            <pc:docMk/>
            <pc:sldMk cId="4060748500" sldId="266"/>
            <ac:picMk id="7" creationId="{5062955D-30FD-4913-B03E-9D86388AE0C7}"/>
          </ac:picMkLst>
        </pc:picChg>
      </pc:sldChg>
      <pc:sldChg chg="addSp modSp new mod">
        <pc:chgData name=" " userId="28527945cea8e1ea" providerId="LiveId" clId="{2730D0A3-3EC0-42A0-AD85-CEDCF543A9F2}" dt="2021-03-18T18:06:38.016" v="584" actId="14100"/>
        <pc:sldMkLst>
          <pc:docMk/>
          <pc:sldMk cId="2917289031" sldId="267"/>
        </pc:sldMkLst>
        <pc:picChg chg="add mod">
          <ac:chgData name=" " userId="28527945cea8e1ea" providerId="LiveId" clId="{2730D0A3-3EC0-42A0-AD85-CEDCF543A9F2}" dt="2021-03-18T18:06:38.016" v="584" actId="14100"/>
          <ac:picMkLst>
            <pc:docMk/>
            <pc:sldMk cId="2917289031" sldId="267"/>
            <ac:picMk id="2" creationId="{1708670E-0E6E-4F5F-A6A8-EFB729F677E2}"/>
          </ac:picMkLst>
        </pc:picChg>
      </pc:sldChg>
      <pc:sldChg chg="addSp delSp new mod setBg chgLayout">
        <pc:chgData name=" " userId="28527945cea8e1ea" providerId="LiveId" clId="{2730D0A3-3EC0-42A0-AD85-CEDCF543A9F2}" dt="2021-03-18T18:16:55.770" v="612"/>
        <pc:sldMkLst>
          <pc:docMk/>
          <pc:sldMk cId="1283449325" sldId="268"/>
        </pc:sldMkLst>
        <pc:picChg chg="add del">
          <ac:chgData name=" " userId="28527945cea8e1ea" providerId="LiveId" clId="{2730D0A3-3EC0-42A0-AD85-CEDCF543A9F2}" dt="2021-03-18T18:16:52.075" v="611"/>
          <ac:picMkLst>
            <pc:docMk/>
            <pc:sldMk cId="1283449325" sldId="268"/>
            <ac:picMk id="2" creationId="{A0486664-71C3-4676-A188-003876DF3FC3}"/>
          </ac:picMkLst>
        </pc:picChg>
        <pc:picChg chg="add">
          <ac:chgData name=" " userId="28527945cea8e1ea" providerId="LiveId" clId="{2730D0A3-3EC0-42A0-AD85-CEDCF543A9F2}" dt="2021-03-18T18:16:55.770" v="612"/>
          <ac:picMkLst>
            <pc:docMk/>
            <pc:sldMk cId="1283449325" sldId="268"/>
            <ac:picMk id="2050" creationId="{4F202C64-7881-42B7-A803-CCFA713AF438}"/>
          </ac:picMkLst>
        </pc:picChg>
      </pc:sldChg>
      <pc:sldChg chg="addSp delSp modSp new del mod">
        <pc:chgData name=" " userId="28527945cea8e1ea" providerId="LiveId" clId="{2730D0A3-3EC0-42A0-AD85-CEDCF543A9F2}" dt="2021-03-18T18:10:48.869" v="600" actId="680"/>
        <pc:sldMkLst>
          <pc:docMk/>
          <pc:sldMk cId="1902923464" sldId="268"/>
        </pc:sldMkLst>
        <pc:spChg chg="add del mod">
          <ac:chgData name=" " userId="28527945cea8e1ea" providerId="LiveId" clId="{2730D0A3-3EC0-42A0-AD85-CEDCF543A9F2}" dt="2021-03-18T18:07:50.338" v="590" actId="767"/>
          <ac:spMkLst>
            <pc:docMk/>
            <pc:sldMk cId="1902923464" sldId="268"/>
            <ac:spMk id="3" creationId="{89DAAFC8-6967-4163-AA2F-5CEF82460BAD}"/>
          </ac:spMkLst>
        </pc:spChg>
        <pc:picChg chg="add del">
          <ac:chgData name=" " userId="28527945cea8e1ea" providerId="LiveId" clId="{2730D0A3-3EC0-42A0-AD85-CEDCF543A9F2}" dt="2021-03-18T18:07:51.038" v="591"/>
          <ac:picMkLst>
            <pc:docMk/>
            <pc:sldMk cId="1902923464" sldId="268"/>
            <ac:picMk id="2" creationId="{AB9A80BD-D5E8-452E-B16F-41E040CDB1FA}"/>
          </ac:picMkLst>
        </pc:picChg>
        <pc:picChg chg="add del">
          <ac:chgData name=" " userId="28527945cea8e1ea" providerId="LiveId" clId="{2730D0A3-3EC0-42A0-AD85-CEDCF543A9F2}" dt="2021-03-18T18:08:20.726" v="593"/>
          <ac:picMkLst>
            <pc:docMk/>
            <pc:sldMk cId="1902923464" sldId="268"/>
            <ac:picMk id="4" creationId="{30558820-FF8B-4A09-87E2-F7149D66C181}"/>
          </ac:picMkLst>
        </pc:picChg>
      </pc:sldChg>
      <pc:sldChg chg="new del">
        <pc:chgData name=" " userId="28527945cea8e1ea" providerId="LiveId" clId="{2730D0A3-3EC0-42A0-AD85-CEDCF543A9F2}" dt="2021-03-18T18:11:31.766" v="602" actId="680"/>
        <pc:sldMkLst>
          <pc:docMk/>
          <pc:sldMk cId="3210146618" sldId="268"/>
        </pc:sldMkLst>
      </pc:sldChg>
      <pc:sldChg chg="addSp delSp new del">
        <pc:chgData name=" " userId="28527945cea8e1ea" providerId="LiveId" clId="{2730D0A3-3EC0-42A0-AD85-CEDCF543A9F2}" dt="2021-03-18T18:10:45.700" v="599" actId="680"/>
        <pc:sldMkLst>
          <pc:docMk/>
          <pc:sldMk cId="3275877453" sldId="269"/>
        </pc:sldMkLst>
        <pc:picChg chg="add del">
          <ac:chgData name=" " userId="28527945cea8e1ea" providerId="LiveId" clId="{2730D0A3-3EC0-42A0-AD85-CEDCF543A9F2}" dt="2021-03-18T18:08:28.350" v="596"/>
          <ac:picMkLst>
            <pc:docMk/>
            <pc:sldMk cId="3275877453" sldId="269"/>
            <ac:picMk id="2" creationId="{05908931-FB32-4289-9D6A-0AA4225AC897}"/>
          </ac:picMkLst>
        </pc:picChg>
        <pc:picChg chg="add del">
          <ac:chgData name=" " userId="28527945cea8e1ea" providerId="LiveId" clId="{2730D0A3-3EC0-42A0-AD85-CEDCF543A9F2}" dt="2021-03-18T18:08:48.255" v="598"/>
          <ac:picMkLst>
            <pc:docMk/>
            <pc:sldMk cId="3275877453" sldId="269"/>
            <ac:picMk id="3" creationId="{81380F58-9A84-4F63-BD13-39F83D4CB99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E07CE5-10BE-45DC-9FF7-9CCE111CF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056F2E4-45D8-4494-9713-B465B4EE7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43CAB9-68C1-444F-99FD-6A272498C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7B8A-22CA-42F0-8F6B-2AC554DEB9E3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1A5F7E3-A09D-430D-A0C5-E2381DEFC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49C8E67-6C3A-4BBD-8FD4-7A3816BF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BCE9-7F4F-4782-8031-E33652247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1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C7C5A9-D269-4631-B49D-CABFED67C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E1DD540-217E-4F72-AACB-3883BF8B6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25754F5-1061-428F-9059-1136C8CC2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7B8A-22CA-42F0-8F6B-2AC554DEB9E3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34DB94-850E-484D-839B-3EA1F054C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E3729B-002B-4600-A9C8-CEA891BEB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BCE9-7F4F-4782-8031-E33652247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208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1FBCB6B-08D7-4D1B-B416-147AA0E4C5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2B7E551-3732-4751-9912-03ECFFB1E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E547603-83B9-4CAB-9115-3B4AE81FF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7B8A-22CA-42F0-8F6B-2AC554DEB9E3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9E2BFF8-B998-4AE1-9DA2-A9FF875F4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DBA948-459A-4935-A3CB-CE0F09CE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BCE9-7F4F-4782-8031-E33652247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756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9ABF04-FDFD-4C8E-8A50-2C24D0F36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4A265F-202F-470C-B943-60A6EA72C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A71C09F-B27F-44B2-B517-5110BE0E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7B8A-22CA-42F0-8F6B-2AC554DEB9E3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DCA8CA-1612-4CDE-BD68-68FB57FED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043975-E1E9-4DC1-A704-04A16323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BCE9-7F4F-4782-8031-E33652247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3823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535E80-EDD2-4919-B7DD-B2A552A4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0C68881-6030-4644-A0F3-32E10F5B2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0760C70-EA86-4800-AD7E-CCFA75A4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7B8A-22CA-42F0-8F6B-2AC554DEB9E3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15D6265-C05A-4B64-B708-4D66A733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A503A9-4778-4463-B6CE-172943061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BCE9-7F4F-4782-8031-E33652247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62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F69B3-AC38-44A1-BDDF-0189CCE9A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FCD6B6-2F44-4E8F-86F7-16D6E6FA3B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DFE4602-400F-4A4E-911E-BCC67F3A4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1D353D4-A475-4676-87F5-B1254B8F4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7B8A-22CA-42F0-8F6B-2AC554DEB9E3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1C15908-B8A3-4C60-81FC-BCB2C1864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B816DF5-8B76-4FDB-A930-DC196956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BCE9-7F4F-4782-8031-E33652247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252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D2102F-1CAF-49E0-98CC-EC78E948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2A89F4B-888E-479F-AE36-47E091CD0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29DCB9C-A54C-48FC-8BCC-71768DD28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0ABBE50-95B1-4D16-A3CA-1643EDA345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A44D552-1D82-4EA5-A845-ADA123E82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D34EB07-A3C5-4D25-8B5B-D13C40379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7B8A-22CA-42F0-8F6B-2AC554DEB9E3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2F8BB4A-B7FF-48F0-8520-835BE554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7DFE215-29FC-4EBA-BB37-B6CFB269A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BCE9-7F4F-4782-8031-E33652247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4423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7086F4-A7A2-4C3F-97F0-C7A91FA03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FD22C3F-F52B-4002-881F-ACC938855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7B8A-22CA-42F0-8F6B-2AC554DEB9E3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AD97DDF-8829-4C87-991D-AD13DA5B3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1032DB2-5AF8-4272-ABCA-0DD80E18C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BCE9-7F4F-4782-8031-E33652247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039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55D01A2-BA96-49B7-B62F-9663A4EE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7B8A-22CA-42F0-8F6B-2AC554DEB9E3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6702F96-5B38-483E-A5AE-C363913A5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B7319D6-3EBB-444F-8B57-00527618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BCE9-7F4F-4782-8031-E33652247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258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A2AB18-5B2D-469B-8BA0-F5313F894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ED90C2-7675-4F2A-9B96-2A2959E5A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043A803-E53E-47B9-B5FA-D3AB832CC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2013DE8-B2A4-4821-853F-B4B1D8B8A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7B8A-22CA-42F0-8F6B-2AC554DEB9E3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91AA3AE-8B7E-4E4E-B4E1-1A3ECF908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47CE63A-E59E-40BB-8AC8-06D984DD6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BCE9-7F4F-4782-8031-E33652247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6631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0E56B9-EF50-41F8-ACBA-18017804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4C728E0-BAAB-4029-9894-CCFD4810C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5683CFF-EFB1-42AC-BC40-699724570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A54E9B3-B92A-4DE8-87E6-2905F858B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7B8A-22CA-42F0-8F6B-2AC554DEB9E3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CE63F57-3675-4F5A-A720-A2F1F0A6F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BC97B6D-D2E1-4682-8573-1731C6E9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BCE9-7F4F-4782-8031-E33652247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482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0D7E6-6540-4B9B-9BEE-727BF864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B9E91F2-5EFB-47A0-9A97-DC3002563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E079DC-4700-4E2B-9A42-C28963408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57B8A-22CA-42F0-8F6B-2AC554DEB9E3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486BAA8-299A-4C95-9EB1-2E123CBED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C71B5C8-D18F-46DA-A289-2AB1EEB94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1BCE9-7F4F-4782-8031-E33652247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149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91B4FB-F840-4263-B48E-FFF718864325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" y="-34683"/>
            <a:ext cx="12191999" cy="6892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5512A6-BEAD-4D0D-B2F1-212ED2EF450D}"/>
              </a:ext>
            </a:extLst>
          </p:cNvPr>
          <p:cNvSpPr txBox="1"/>
          <p:nvPr/>
        </p:nvSpPr>
        <p:spPr>
          <a:xfrm>
            <a:off x="2954214" y="1589649"/>
            <a:ext cx="692130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Интерактивная </a:t>
            </a:r>
            <a:r>
              <a:rPr lang="ru-RU" sz="2800" dirty="0" err="1">
                <a:solidFill>
                  <a:srgbClr val="00B0F0"/>
                </a:solidFill>
                <a:latin typeface="Bahnschrift Light Condensed" panose="020B0502040204020203" pitchFamily="34" charset="0"/>
              </a:rPr>
              <a:t>гра</a:t>
            </a:r>
            <a:r>
              <a:rPr lang="ru-RU" sz="2800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 для детей 3 – 4 лет</a:t>
            </a:r>
          </a:p>
          <a:p>
            <a:pPr algn="ctr"/>
            <a:r>
              <a:rPr lang="ru-RU" sz="2800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по развитию речи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«Найдем маму малышу»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r>
              <a:rPr lang="ru-RU" dirty="0">
                <a:solidFill>
                  <a:srgbClr val="00B0F0"/>
                </a:solidFill>
              </a:rPr>
              <a:t>Воспитатель МБДОУ №4 г. Павлово</a:t>
            </a:r>
          </a:p>
          <a:p>
            <a:r>
              <a:rPr lang="ru-RU" dirty="0">
                <a:solidFill>
                  <a:srgbClr val="00B0F0"/>
                </a:solidFill>
              </a:rPr>
              <a:t>Устинова Марина Владимировна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8334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ED5E062-CBCF-4797-AE6F-44BD7144ABBC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D34EB4-8CE8-4B3D-8365-9B9850545B71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397127" y="364740"/>
            <a:ext cx="3109229" cy="19082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BDC513-54E4-4E30-9CD6-4FB46A4BDD6C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271978" y="526297"/>
            <a:ext cx="1359526" cy="15850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28EA555-4D1A-4F94-A521-9F5C729DD92F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949080" y="2190419"/>
            <a:ext cx="2469369" cy="24771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122022-EA7E-4628-8D03-3E890CDCFBB0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385987" y="3744121"/>
            <a:ext cx="3109228" cy="27522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62955D-30FD-4913-B03E-9D86388AE0C7}"/>
              </a:ext>
            </a:extLst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288993" y="2499041"/>
            <a:ext cx="3109228" cy="297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074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708670E-0E6E-4F5F-A6A8-EFB729F677E2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" y="-829994"/>
            <a:ext cx="12192000" cy="768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728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F202C64-7881-42B7-A803-CCFA713AF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3449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1506216-9B6F-48D2-8ADD-2D4AB180F839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-63305"/>
            <a:ext cx="12192000" cy="6984609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0D09F2D1-6EFE-4797-86E2-30DB8D93C71B}"/>
              </a:ext>
            </a:extLst>
          </p:cNvPr>
          <p:cNvSpPr/>
          <p:nvPr/>
        </p:nvSpPr>
        <p:spPr>
          <a:xfrm>
            <a:off x="6231988" y="362852"/>
            <a:ext cx="3587261" cy="221153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589262-2959-436C-9073-131B127545E5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860015" y="362852"/>
            <a:ext cx="2230278" cy="22115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0CAEEE5-6EAD-4524-B958-9F1D692335F2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048557" y="2723274"/>
            <a:ext cx="4954901" cy="40491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4679388-42D8-4634-B90C-E5C198E672E1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581218" y="2323334"/>
            <a:ext cx="2964783" cy="18336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175BE69-AA34-4D7B-939C-C82156C344ED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57779" y="3800259"/>
            <a:ext cx="3537453" cy="28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166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FEE7AFD-A812-4CFE-8C9D-3B4D80536566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80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018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AA2EB3C-9C3C-4AC4-8727-EFC603A9C781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A854A2C-B9A1-4656-9A73-D20369B7C763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689032" y="170123"/>
            <a:ext cx="3596952" cy="22130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25DDD90-D8EE-4F2D-BEFB-516396E8F9E0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771166" y="454287"/>
            <a:ext cx="1432684" cy="18716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22E31B-524B-4C85-8C41-66BC3AB88B12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351692" y="3032687"/>
            <a:ext cx="4600135" cy="37590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97DC823-7886-4D3A-940F-1C97172309A4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585453" y="2383163"/>
            <a:ext cx="2902055" cy="1918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BF3A948-7FCC-4566-8A1F-5A5042AF60E2}"/>
              </a:ext>
            </a:extLst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771166" y="4180546"/>
            <a:ext cx="4224751" cy="26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788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7CF9260-9894-41AF-AC51-06FAE0208FB2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9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14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F3FE18A-77C6-4D62-B2A4-7C567B33A19E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A8494B1-D716-4933-A3A2-AE8861D20083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473915" y="296732"/>
            <a:ext cx="3107489" cy="19118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C30A2A4-E7D1-4780-AFC1-1F2D2426694E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911969" y="496023"/>
            <a:ext cx="2301175" cy="15615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1A0FA26-14AF-4B5D-B249-EB10D07593F2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0" y="3123028"/>
            <a:ext cx="5554160" cy="34886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5A21D2F-0B62-42B5-A107-44DE4EF17D65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8561583" y="3812346"/>
            <a:ext cx="3323377" cy="29671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687E3B1-26E1-4CCE-8556-FA690DA095B7}"/>
              </a:ext>
            </a:extLst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554159" y="2698172"/>
            <a:ext cx="2900523" cy="273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721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A3E406-CC1D-42E3-B1E6-8F2814DD5B30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-745589"/>
            <a:ext cx="12192000" cy="775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052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A7C2FE2-F659-412A-A2D2-5CF5AD43E9A5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850D93-74DC-4B54-BEC5-97527E8DA888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354923" y="336604"/>
            <a:ext cx="3990056" cy="24487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8FA040-C400-4671-AFCB-B19385E574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65000"/>
                    </a14:imgEffect>
                    <a14:imgEffect>
                      <a14:brightnessContrast bright="-23000" contras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9142" y="557826"/>
            <a:ext cx="2021617" cy="1781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B83A9C2-5700-4081-B73C-407EDB7BFB23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2042" y="3753469"/>
            <a:ext cx="4990461" cy="31045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724389D-928C-474A-93BE-0ABA6FFC9386}"/>
              </a:ext>
            </a:extLst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165232" y="-81264"/>
            <a:ext cx="4835886" cy="48358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7296014-5CCE-43C1-AE7A-92061FFB9E0D}"/>
              </a:ext>
            </a:extLst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flipH="1">
            <a:off x="6806254" y="3391722"/>
            <a:ext cx="5137082" cy="316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91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EBE28F6-A16F-4329-8506-48D1C646D78D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-956603"/>
            <a:ext cx="12191999" cy="818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122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26</Words>
  <Application>Microsoft Office PowerPoint</Application>
  <PresentationFormat>Произвольный</PresentationFormat>
  <Paragraphs>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 </dc:creator>
  <cp:lastModifiedBy>Алексей</cp:lastModifiedBy>
  <cp:revision>8</cp:revision>
  <dcterms:created xsi:type="dcterms:W3CDTF">2021-03-18T17:05:55Z</dcterms:created>
  <dcterms:modified xsi:type="dcterms:W3CDTF">2021-03-19T13:40:50Z</dcterms:modified>
</cp:coreProperties>
</file>