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0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1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9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0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7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89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76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5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12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9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1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869A-E00F-41D2-BF9C-8C4D385760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997BB-1A13-4EA6-87A0-5307265D9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ardonbet.ru/wp-content/uploads/2014/01/zimnie_smeshari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8909" y="1898073"/>
            <a:ext cx="6428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Игры со </a:t>
            </a:r>
            <a:r>
              <a:rPr lang="ru-RU" sz="5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Смешариками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00.yaplakal.com/pics/pics_original/7/3/0/689703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0519" y="3819524"/>
            <a:ext cx="27527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loudstatic.eva.ru/eva/110001-120000/119006/avatar/11900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9182"/>
            <a:ext cx="2687781" cy="26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7781" y="290945"/>
            <a:ext cx="7758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Что такое снег?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://afisha.mosreg.ru/sites/default/files/events_photo/essential-esl-vocabulary-to-survive-the-winter6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096" y="1060386"/>
            <a:ext cx="3959208" cy="2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allbox.ru/wallpapers/main/201120/b3f35203200d2b02009610a1286cdda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49" y="1661456"/>
            <a:ext cx="3920837" cy="23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etbg.net/upload/full/426191_franciya_zhenevskoe-ozero_kamni_1680x1050_(www.GetBg.net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720" y="1578728"/>
            <a:ext cx="3720076" cy="23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millionstatusov.ru/pic/statpic/all/589427e7701e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698" y="3919825"/>
            <a:ext cx="4576564" cy="24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06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3" y="249382"/>
            <a:ext cx="7813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Что получиться, если…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99px.ru/sstorage/56/2014/11/image_5617111415443576715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39" y="1130155"/>
            <a:ext cx="3931516" cy="26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achalo4ka.ru/wp-content/uploads/2014/08/17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253" y="459213"/>
            <a:ext cx="3044011" cy="34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ест 2"/>
          <p:cNvSpPr/>
          <p:nvPr/>
        </p:nvSpPr>
        <p:spPr>
          <a:xfrm>
            <a:off x="5694219" y="1801091"/>
            <a:ext cx="1233053" cy="1330036"/>
          </a:xfrm>
          <a:prstGeom prst="plus">
            <a:avLst>
              <a:gd name="adj" fmla="val 370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://www.stihi.ru/pics/2017/03/17/27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259" y="3875960"/>
            <a:ext cx="4029895" cy="27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ages.by.prom.st/48532483_w640_h640_pesok_dlja_pesochnic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691" y="3875960"/>
            <a:ext cx="4176538" cy="27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loudstatic.eva.ru/eva/110001-120000/119006/avatar/119006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381" y="4713146"/>
            <a:ext cx="2144854" cy="21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7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263236"/>
            <a:ext cx="92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Что получиться, если…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0370" y="971122"/>
            <a:ext cx="4029805" cy="2786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1644" y="1425297"/>
            <a:ext cx="1243692" cy="1347333"/>
          </a:xfrm>
          <a:prstGeom prst="rect">
            <a:avLst/>
          </a:prstGeom>
        </p:spPr>
      </p:pic>
      <p:pic>
        <p:nvPicPr>
          <p:cNvPr id="6146" name="Picture 2" descr="http://www.menestrels.ru/wp-content/uploads/2012/09/morozk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39" y="971122"/>
            <a:ext cx="3816593" cy="27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1.1zoom.ru/b5050/135/Closeup_Ice_501857_2048x15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301" y="3864747"/>
            <a:ext cx="3648888" cy="27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rmers.kz/upload/news/bdc2c7f2e8dfef601afe5b00a038fea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671" y="3941224"/>
            <a:ext cx="4719936" cy="2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504032" y="3565342"/>
            <a:ext cx="2755631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3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346364"/>
            <a:ext cx="953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Что можно  сделать из снега?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900igr.net/datai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39" y="1115805"/>
            <a:ext cx="2692317" cy="3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10412" y="4145400"/>
            <a:ext cx="3712898" cy="2477072"/>
          </a:xfrm>
          <a:prstGeom prst="rect">
            <a:avLst/>
          </a:prstGeom>
        </p:spPr>
      </p:pic>
      <p:pic>
        <p:nvPicPr>
          <p:cNvPr id="7172" name="Picture 4" descr="http://strgid.ru/sites/default/files/u1396/snezhnaya_gorka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357" y="1084117"/>
            <a:ext cx="3856182" cy="28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isterposter.ru/image/cache/data/wallpaper/deti_igrajushhie_v_snezhki_Ob4806-764x7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228109"/>
            <a:ext cx="4389658" cy="33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loudstatic.eva.ru/eva/110001-120000/119006/avatar/119006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9" y="4713146"/>
            <a:ext cx="2144854" cy="21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082365" y="346364"/>
            <a:ext cx="2755631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8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374073"/>
            <a:ext cx="599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А со льдом?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w-dog.ru/wallpapers/13/16/423539602172300/led-konki-katok-mak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01" y="1255820"/>
            <a:ext cx="4859771" cy="30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3-eu-central-1.amazonaws.com/gazeta-yaroslavsky/uploads/2017/02/HOKKEJ7_bal_5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614" y="1255821"/>
            <a:ext cx="4641459" cy="30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i-w-t.org/upload/images/rebenok-est-sosul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087" y="4169909"/>
            <a:ext cx="4030122" cy="26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loudstatic.eva.ru/eva/110001-120000/119006/avatar/119006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9" y="4249924"/>
            <a:ext cx="2608076" cy="2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68691" y="3954355"/>
            <a:ext cx="2755631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3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707" y="2847109"/>
            <a:ext cx="3618366" cy="3618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61929" y="2716243"/>
            <a:ext cx="3289744" cy="3624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4837" y="498764"/>
            <a:ext cx="828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Спасибо, ребята!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www.forexdengi.com/attachment.php?attachmentid=1626649&amp;d=1505736689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355" y="2102407"/>
            <a:ext cx="4525919" cy="47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forexdengi.com/attachment.php?attachmentid=1626649&amp;d=1505736689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296" y="156851"/>
            <a:ext cx="2847641" cy="29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www.forexdengi.com/attachment.php?attachmentid=1626649&amp;d=150573668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8959" y="-14106"/>
            <a:ext cx="3173041" cy="33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5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</cp:lastModifiedBy>
  <cp:revision>9</cp:revision>
  <dcterms:created xsi:type="dcterms:W3CDTF">2018-02-03T02:57:29Z</dcterms:created>
  <dcterms:modified xsi:type="dcterms:W3CDTF">2021-03-19T13:43:09Z</dcterms:modified>
</cp:coreProperties>
</file>