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CC80-C224-4B73-8B0B-00964AB2454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AFCB-81B4-414C-A79F-E3DAB57D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0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CC80-C224-4B73-8B0B-00964AB2454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AFCB-81B4-414C-A79F-E3DAB57D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8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CC80-C224-4B73-8B0B-00964AB2454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AFCB-81B4-414C-A79F-E3DAB57D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3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CC80-C224-4B73-8B0B-00964AB2454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AFCB-81B4-414C-A79F-E3DAB57D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4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CC80-C224-4B73-8B0B-00964AB2454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AFCB-81B4-414C-A79F-E3DAB57D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4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CC80-C224-4B73-8B0B-00964AB2454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AFCB-81B4-414C-A79F-E3DAB57D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4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CC80-C224-4B73-8B0B-00964AB2454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AFCB-81B4-414C-A79F-E3DAB57D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88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CC80-C224-4B73-8B0B-00964AB2454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AFCB-81B4-414C-A79F-E3DAB57D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0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CC80-C224-4B73-8B0B-00964AB2454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AFCB-81B4-414C-A79F-E3DAB57D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0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CC80-C224-4B73-8B0B-00964AB2454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AFCB-81B4-414C-A79F-E3DAB57D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0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CC80-C224-4B73-8B0B-00964AB2454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AFCB-81B4-414C-A79F-E3DAB57D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3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1CC80-C224-4B73-8B0B-00964AB2454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EAFCB-81B4-414C-A79F-E3DAB57D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76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4582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 какой сказки герой?»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2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" r="1288"/>
          <a:stretch/>
        </p:blipFill>
        <p:spPr>
          <a:xfrm>
            <a:off x="3241963" y="228831"/>
            <a:ext cx="5719157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3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75" y="216130"/>
            <a:ext cx="5971258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2582" y="914400"/>
            <a:ext cx="6084916" cy="39069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6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7157" y="1047404"/>
            <a:ext cx="9991897" cy="3956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иллюстрации </a:t>
            </a:r>
            <a:r>
              <a:rPr lang="ru-RU" sz="5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назови 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героев сказки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1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435" y1="92784" x2="35435" y2="92784"/>
                        <a14:foregroundMark x1="34535" y1="89072" x2="34535" y2="89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6" y="498765"/>
            <a:ext cx="3957810" cy="568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2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18" y="0"/>
            <a:ext cx="9567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" b="98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4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69" y="299259"/>
            <a:ext cx="5137266" cy="61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3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" b="997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55" y="0"/>
            <a:ext cx="4043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3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2"/>
          <a:stretch/>
        </p:blipFill>
        <p:spPr>
          <a:xfrm>
            <a:off x="2538152" y="166255"/>
            <a:ext cx="6766560" cy="5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8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" b="996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4" y="266007"/>
            <a:ext cx="7298573" cy="578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95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Широкоэкранный</PresentationFormat>
  <Paragraphs>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Дидактическая игра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</dc:title>
  <dc:creator>Пользователь</dc:creator>
  <cp:lastModifiedBy>Пользователь</cp:lastModifiedBy>
  <cp:revision>4</cp:revision>
  <dcterms:created xsi:type="dcterms:W3CDTF">2017-03-01T14:41:06Z</dcterms:created>
  <dcterms:modified xsi:type="dcterms:W3CDTF">2017-03-05T11:26:20Z</dcterms:modified>
</cp:coreProperties>
</file>