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4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CF495A-54D4-4BC1-AD01-D9661003362A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0D5D4F-9767-4213-B2AA-023FD5B51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CF495A-54D4-4BC1-AD01-D9661003362A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D5D4F-9767-4213-B2AA-023FD5B51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6CF495A-54D4-4BC1-AD01-D9661003362A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0D5D4F-9767-4213-B2AA-023FD5B51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CF495A-54D4-4BC1-AD01-D9661003362A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D5D4F-9767-4213-B2AA-023FD5B51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CF495A-54D4-4BC1-AD01-D9661003362A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00D5D4F-9767-4213-B2AA-023FD5B51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CF495A-54D4-4BC1-AD01-D9661003362A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D5D4F-9767-4213-B2AA-023FD5B51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CF495A-54D4-4BC1-AD01-D9661003362A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D5D4F-9767-4213-B2AA-023FD5B51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CF495A-54D4-4BC1-AD01-D9661003362A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D5D4F-9767-4213-B2AA-023FD5B51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CF495A-54D4-4BC1-AD01-D9661003362A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D5D4F-9767-4213-B2AA-023FD5B51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CF495A-54D4-4BC1-AD01-D9661003362A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D5D4F-9767-4213-B2AA-023FD5B51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CF495A-54D4-4BC1-AD01-D9661003362A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D5D4F-9767-4213-B2AA-023FD5B516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6CF495A-54D4-4BC1-AD01-D9661003362A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0D5D4F-9767-4213-B2AA-023FD5B51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785794"/>
            <a:ext cx="7329292" cy="1115576"/>
          </a:xfrm>
        </p:spPr>
        <p:txBody>
          <a:bodyPr/>
          <a:lstStyle/>
          <a:p>
            <a:r>
              <a:rPr lang="ru-RU" dirty="0" smtClean="0"/>
              <a:t>Интерактивная игра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2143116"/>
            <a:ext cx="4897352" cy="78581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Назови фразеологизм</a:t>
            </a:r>
            <a:endParaRPr lang="ru-RU" sz="3200" dirty="0"/>
          </a:p>
        </p:txBody>
      </p:sp>
      <p:pic>
        <p:nvPicPr>
          <p:cNvPr id="23560" name="Picture 8" descr="https://oqueteafeta.com.br/wp-content/uploads/2017/07/confused-emot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571876"/>
            <a:ext cx="3175144" cy="30003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62" name="Picture 10" descr="https://avatars.mds.yandex.net/get-pdb/1209255/d0cde042-a01d-4fac-b68a-4e99db79a180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2643173" cy="5039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ello_html_503350e1"/>
          <p:cNvPicPr>
            <a:picLocks noChangeAspect="1" noChangeArrowheads="1"/>
          </p:cNvPicPr>
          <p:nvPr/>
        </p:nvPicPr>
        <p:blipFill>
          <a:blip r:embed="rId2"/>
          <a:srcRect l="18314" t="29069"/>
          <a:stretch>
            <a:fillRect/>
          </a:stretch>
        </p:blipFill>
        <p:spPr bwMode="auto">
          <a:xfrm>
            <a:off x="0" y="1554320"/>
            <a:ext cx="8143900" cy="53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000924" cy="714380"/>
          </a:xfrm>
        </p:spPr>
        <p:txBody>
          <a:bodyPr>
            <a:normAutofit/>
          </a:bodyPr>
          <a:lstStyle/>
          <a:p>
            <a:r>
              <a:rPr lang="ru-RU" dirty="0" smtClean="0"/>
              <a:t>Водить кого-то за нос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13"/>
          <p:cNvPicPr>
            <a:picLocks noChangeAspect="1" noChangeArrowheads="1"/>
          </p:cNvPicPr>
          <p:nvPr/>
        </p:nvPicPr>
        <p:blipFill>
          <a:blip r:embed="rId2"/>
          <a:srcRect l="15306" t="13636" r="17830" b="22823"/>
          <a:stretch>
            <a:fillRect/>
          </a:stretch>
        </p:blipFill>
        <p:spPr bwMode="auto">
          <a:xfrm>
            <a:off x="0" y="-1"/>
            <a:ext cx="8143900" cy="579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2976" y="5643578"/>
            <a:ext cx="7000924" cy="714380"/>
          </a:xfrm>
        </p:spPr>
        <p:txBody>
          <a:bodyPr>
            <a:normAutofit/>
          </a:bodyPr>
          <a:lstStyle/>
          <a:p>
            <a:r>
              <a:rPr lang="ru-RU" dirty="0" smtClean="0"/>
              <a:t>Мчаться на всех парусах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g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6929454" cy="519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000924" cy="714380"/>
          </a:xfrm>
        </p:spPr>
        <p:txBody>
          <a:bodyPr>
            <a:normAutofit/>
          </a:bodyPr>
          <a:lstStyle/>
          <a:p>
            <a:r>
              <a:rPr lang="ru-RU" dirty="0" smtClean="0"/>
              <a:t>Спать без задних ног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s://avatars.mds.yandex.net/get-pdb/1536452/36962695-726b-4e02-b608-764db6e7e764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1472" y="5500702"/>
            <a:ext cx="7286676" cy="857256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F0"/>
                </a:solidFill>
              </a:rPr>
              <a:t>Молодцы! Спасибо за работу!</a:t>
            </a:r>
            <a:endParaRPr lang="ru-RU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6715172" cy="714372"/>
          </a:xfrm>
        </p:spPr>
        <p:txBody>
          <a:bodyPr>
            <a:normAutofit/>
          </a:bodyPr>
          <a:lstStyle/>
          <a:p>
            <a:r>
              <a:rPr lang="ru-RU" dirty="0" smtClean="0"/>
              <a:t>Фразеологизм – что это?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72008"/>
            <a:ext cx="4714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Фразеологизм</a:t>
            </a:r>
            <a:r>
              <a:rPr lang="ru-RU" sz="2400" dirty="0" smtClean="0"/>
              <a:t>— устойчивое словосочетание, смысл которого не определяется значением отдельно взятых слов.</a:t>
            </a:r>
            <a:endParaRPr lang="ru-RU" sz="2400" dirty="0"/>
          </a:p>
        </p:txBody>
      </p:sp>
      <p:pic>
        <p:nvPicPr>
          <p:cNvPr id="1028" name="Picture 4" descr="https://ds02.infourok.ru/uploads/ex/0252/00088dd1-4f1cd0ec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1" name="Picture 2" descr="https://im0-tub-ru.yandex.net/i?id=ea374f715c4a0600e9b47e3221a7649f&amp;n=13&amp;exp=1"/>
          <p:cNvPicPr>
            <a:picLocks noChangeAspect="1" noChangeArrowheads="1"/>
          </p:cNvPicPr>
          <p:nvPr/>
        </p:nvPicPr>
        <p:blipFill>
          <a:blip r:embed="rId3"/>
          <a:srcRect t="10715" b="13095"/>
          <a:stretch>
            <a:fillRect/>
          </a:stretch>
        </p:blipFill>
        <p:spPr bwMode="auto">
          <a:xfrm>
            <a:off x="357158" y="3571876"/>
            <a:ext cx="485778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4429156" cy="714372"/>
          </a:xfrm>
        </p:spPr>
        <p:txBody>
          <a:bodyPr/>
          <a:lstStyle/>
          <a:p>
            <a:r>
              <a:rPr lang="ru-RU" dirty="0" smtClean="0"/>
              <a:t>Сесть в калошу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511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14414" y="5429264"/>
            <a:ext cx="6286544" cy="714372"/>
          </a:xfrm>
        </p:spPr>
        <p:txBody>
          <a:bodyPr>
            <a:normAutofit/>
          </a:bodyPr>
          <a:lstStyle/>
          <a:p>
            <a:r>
              <a:rPr lang="ru-RU" dirty="0" smtClean="0"/>
              <a:t>Зарубить себе на носу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u6teDqQ-X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85786" y="5429264"/>
            <a:ext cx="5214942" cy="714372"/>
          </a:xfrm>
        </p:spPr>
        <p:txBody>
          <a:bodyPr/>
          <a:lstStyle/>
          <a:p>
            <a:r>
              <a:rPr lang="ru-RU" dirty="0" smtClean="0"/>
              <a:t>Глаза разбегаются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g23"/>
          <p:cNvPicPr>
            <a:picLocks noChangeAspect="1" noChangeArrowheads="1"/>
          </p:cNvPicPr>
          <p:nvPr/>
        </p:nvPicPr>
        <p:blipFill>
          <a:blip r:embed="rId2"/>
          <a:srcRect l="12500" t="23332" r="13750" b="23333"/>
          <a:stretch>
            <a:fillRect/>
          </a:stretch>
        </p:blipFill>
        <p:spPr bwMode="auto">
          <a:xfrm>
            <a:off x="0" y="1857364"/>
            <a:ext cx="8166212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57290" y="857232"/>
            <a:ext cx="5000660" cy="714372"/>
          </a:xfrm>
        </p:spPr>
        <p:txBody>
          <a:bodyPr/>
          <a:lstStyle/>
          <a:p>
            <a:r>
              <a:rPr lang="ru-RU" dirty="0" smtClean="0"/>
              <a:t>Льет как из ведра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338739"/>
          <p:cNvPicPr>
            <a:picLocks noChangeAspect="1" noChangeArrowheads="1"/>
          </p:cNvPicPr>
          <p:nvPr/>
        </p:nvPicPr>
        <p:blipFill>
          <a:blip r:embed="rId2"/>
          <a:srcRect t="26968" b="4112"/>
          <a:stretch>
            <a:fillRect/>
          </a:stretch>
        </p:blipFill>
        <p:spPr bwMode="auto">
          <a:xfrm>
            <a:off x="0" y="1"/>
            <a:ext cx="81532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85984" y="5143512"/>
            <a:ext cx="4572032" cy="1214438"/>
          </a:xfrm>
        </p:spPr>
        <p:txBody>
          <a:bodyPr/>
          <a:lstStyle/>
          <a:p>
            <a:r>
              <a:rPr lang="ru-RU" dirty="0" smtClean="0"/>
              <a:t>Уши развесить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ello_html_f88b8f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3340"/>
            <a:ext cx="8143900" cy="580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5286388"/>
            <a:ext cx="7929586" cy="7143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Ругаться как кошка с собакой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user_file_5d6586ad80df6_0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1709"/>
            <a:ext cx="8143900" cy="450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000924" cy="12144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Плакать крокодильими слезами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65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Интерактивная игра </vt:lpstr>
      <vt:lpstr>Фразеологизм – что это?</vt:lpstr>
      <vt:lpstr>Сесть в калошу</vt:lpstr>
      <vt:lpstr>Зарубить себе на носу</vt:lpstr>
      <vt:lpstr>Глаза разбегаются</vt:lpstr>
      <vt:lpstr>Льет как из ведра</vt:lpstr>
      <vt:lpstr>Уши развесить</vt:lpstr>
      <vt:lpstr>Ругаться как кошка с собакой</vt:lpstr>
      <vt:lpstr>Плакать крокодильими слезами</vt:lpstr>
      <vt:lpstr>Водить кого-то за нос</vt:lpstr>
      <vt:lpstr>Мчаться на всех парусах</vt:lpstr>
      <vt:lpstr>Спать без задних ног</vt:lpstr>
      <vt:lpstr>Молодцы! Спасибо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</dc:title>
  <dc:creator>1</dc:creator>
  <cp:lastModifiedBy>1</cp:lastModifiedBy>
  <cp:revision>6</cp:revision>
  <dcterms:created xsi:type="dcterms:W3CDTF">2020-02-04T16:48:34Z</dcterms:created>
  <dcterms:modified xsi:type="dcterms:W3CDTF">2020-02-04T17:44:58Z</dcterms:modified>
</cp:coreProperties>
</file>